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2" r:id="rId24"/>
    <p:sldId id="283" r:id="rId25"/>
    <p:sldId id="287" r:id="rId26"/>
    <p:sldId id="270" r:id="rId27"/>
    <p:sldId id="273" r:id="rId28"/>
    <p:sldId id="272" r:id="rId29"/>
    <p:sldId id="284" r:id="rId30"/>
    <p:sldId id="274" r:id="rId31"/>
    <p:sldId id="285" r:id="rId32"/>
    <p:sldId id="288" r:id="rId33"/>
    <p:sldId id="289" r:id="rId34"/>
    <p:sldId id="290" r:id="rId35"/>
    <p:sldId id="291" r:id="rId36"/>
    <p:sldId id="292" r:id="rId37"/>
    <p:sldId id="294" r:id="rId38"/>
    <p:sldId id="295" r:id="rId39"/>
    <p:sldId id="26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9" autoAdjust="0"/>
    <p:restoredTop sz="94660"/>
  </p:normalViewPr>
  <p:slideViewPr>
    <p:cSldViewPr snapToGrid="0">
      <p:cViewPr varScale="1">
        <p:scale>
          <a:sx n="70" d="100"/>
          <a:sy n="70" d="100"/>
        </p:scale>
        <p:origin x="7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55EE7403-0EAC-4803-9927-E275E748DDCA}" type="presOf" srcId="{66277334-E9DA-41DA-9E5D-89186B7FC8DB}" destId="{66BB3692-2092-4424-B767-88E49CA8A516}"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A71F5ABF-FB2F-459E-9CB3-7551D3900C12}" type="presOf" srcId="{6E6EBF2D-8D10-4A92-AF48-D1BB21D903BB}" destId="{F7CECDA7-71DE-4451-BCC7-0A240E29069B}"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3D739E62-BB0D-45DF-A8C4-C134146007AB}" type="presOf" srcId="{F3756C6B-4A2E-4DA4-9213-B76B0025ED2F}" destId="{CF9C966F-E936-4C8A-A9C2-932C17A7AA19}"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9CCE4BAB-E7EE-4D3B-8813-163C199968A2}" srcId="{BAC6AFF7-A459-42B5-93E4-407CA6FBB62E}" destId="{95DB96EA-B1D4-4B7F-9D74-7487AC75635E}" srcOrd="5" destOrd="0" parTransId="{9C8AF51B-A3DF-4A23-A282-E796E3AC5DB4}" sibTransId="{E09634DC-42D8-41AF-9979-F10DEBB5369D}"/>
    <dgm:cxn modelId="{CAC4C634-C28C-4645-9EAD-EB57A5575FD1}" srcId="{BAC6AFF7-A459-42B5-93E4-407CA6FBB62E}" destId="{0A226141-F57D-4C37-9F70-ACC9BEBA778C}" srcOrd="0" destOrd="0" parTransId="{80337946-2E37-489E-8353-BC0AC189C3B9}" sibTransId="{AA5157E4-740A-407A-83CA-5242FA9A0B3F}"/>
    <dgm:cxn modelId="{27C1E36D-826F-40A0-B138-C0A8D1C45E2A}" srcId="{BAC6AFF7-A459-42B5-93E4-407CA6FBB62E}" destId="{6E6EBF2D-8D10-4A92-AF48-D1BB21D903BB}" srcOrd="4" destOrd="0" parTransId="{50F61737-4677-41BF-AD1F-073515843E33}" sibTransId="{CB284E98-C610-410E-886F-7D4AE9E2F169}"/>
    <dgm:cxn modelId="{46B7263F-AF60-4DB5-8690-C0B265E71FE4}" type="presOf" srcId="{E8325C21-C6B3-45A8-9649-7EA194431448}" destId="{1997F585-F7BE-4864-BE39-7F875E85F203}" srcOrd="0" destOrd="0" presId="urn:microsoft.com/office/officeart/2009/3/layout/DescendingProcess"/>
    <dgm:cxn modelId="{6E3D86F6-19B0-4C7B-9827-AA8C9B317C2E}" type="presOf" srcId="{37F62BC1-A335-4ACC-9505-F661F6BA4683}" destId="{19F08BF4-FB48-4EB7-A0CE-DB4C17207191}"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5F6334F9-B3EF-4246-8FC5-BB2BAC1FB96A}" type="presOf" srcId="{0A226141-F57D-4C37-9F70-ACC9BEBA778C}" destId="{6D7AAD0A-9B55-4248-9EB1-25641E9DCB6E}"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81889-B9E8-4516-B6EC-0ACC75DB44B2}">
      <dsp:nvSpPr>
        <dsp:cNvPr id="0" name=""/>
        <dsp:cNvSpPr/>
      </dsp:nvSpPr>
      <dsp:spPr>
        <a:xfrm rot="4396374">
          <a:off x="2241113" y="1063405"/>
          <a:ext cx="4613221" cy="3217146"/>
        </a:xfrm>
        <a:prstGeom prst="swooshArrow">
          <a:avLst>
            <a:gd name="adj1" fmla="val 16310"/>
            <a:gd name="adj2" fmla="val 313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97F585-F7BE-4864-BE39-7F875E85F203}">
      <dsp:nvSpPr>
        <dsp:cNvPr id="0" name=""/>
        <dsp:cNvSpPr/>
      </dsp:nvSpPr>
      <dsp:spPr>
        <a:xfrm>
          <a:off x="3813464" y="138087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9C966F-E936-4C8A-A9C2-932C17A7AA19}">
      <dsp:nvSpPr>
        <dsp:cNvPr id="0" name=""/>
        <dsp:cNvSpPr/>
      </dsp:nvSpPr>
      <dsp:spPr>
        <a:xfrm>
          <a:off x="4371907" y="177152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F08BF4-FB48-4EB7-A0CE-DB4C17207191}">
      <dsp:nvSpPr>
        <dsp:cNvPr id="0" name=""/>
        <dsp:cNvSpPr/>
      </dsp:nvSpPr>
      <dsp:spPr>
        <a:xfrm>
          <a:off x="4842176" y="2226827"/>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AAD0A-9B55-4248-9EB1-25641E9DCB6E}">
      <dsp:nvSpPr>
        <dsp:cNvPr id="0" name=""/>
        <dsp:cNvSpPr/>
      </dsp:nvSpPr>
      <dsp:spPr>
        <a:xfrm>
          <a:off x="1931856" y="0"/>
          <a:ext cx="2174990"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ctr" defTabSz="1422400">
            <a:lnSpc>
              <a:spcPct val="90000"/>
            </a:lnSpc>
            <a:spcBef>
              <a:spcPct val="0"/>
            </a:spcBef>
            <a:spcAft>
              <a:spcPct val="35000"/>
            </a:spcAft>
          </a:pPr>
          <a:r>
            <a:rPr lang="en-GB" sz="3200" kern="1200" dirty="0" smtClean="0"/>
            <a:t>Planting</a:t>
          </a:r>
          <a:endParaRPr lang="en-US" sz="3200" kern="1200" dirty="0"/>
        </a:p>
      </dsp:txBody>
      <dsp:txXfrm>
        <a:off x="1931856" y="0"/>
        <a:ext cx="2174990" cy="855033"/>
      </dsp:txXfrm>
    </dsp:sp>
    <dsp:sp modelId="{F402FFB1-FDF0-45C5-99DF-07A76B8B3FCB}">
      <dsp:nvSpPr>
        <dsp:cNvPr id="0" name=""/>
        <dsp:cNvSpPr/>
      </dsp:nvSpPr>
      <dsp:spPr>
        <a:xfrm>
          <a:off x="4518332" y="1011611"/>
          <a:ext cx="3291878"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Harvesting</a:t>
          </a:r>
          <a:endParaRPr lang="en-US" sz="3200" kern="1200" dirty="0"/>
        </a:p>
      </dsp:txBody>
      <dsp:txXfrm>
        <a:off x="4518332" y="1011611"/>
        <a:ext cx="3291878" cy="855033"/>
      </dsp:txXfrm>
    </dsp:sp>
    <dsp:sp modelId="{C6523196-8258-4961-942A-91FA4797C35F}">
      <dsp:nvSpPr>
        <dsp:cNvPr id="0" name=""/>
        <dsp:cNvSpPr/>
      </dsp:nvSpPr>
      <dsp:spPr>
        <a:xfrm>
          <a:off x="1931856" y="1402254"/>
          <a:ext cx="193985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Drying</a:t>
          </a:r>
          <a:endParaRPr lang="en-US" sz="3200" kern="1200" dirty="0"/>
        </a:p>
      </dsp:txBody>
      <dsp:txXfrm>
        <a:off x="1931856" y="1402254"/>
        <a:ext cx="1939856" cy="855033"/>
      </dsp:txXfrm>
    </dsp:sp>
    <dsp:sp modelId="{9A072386-B631-4645-8A17-D111D5AAD594}">
      <dsp:nvSpPr>
        <dsp:cNvPr id="0" name=""/>
        <dsp:cNvSpPr/>
      </dsp:nvSpPr>
      <dsp:spPr>
        <a:xfrm>
          <a:off x="5248958" y="273022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8FE358-A4C1-4B62-A795-57EF4BB866D0}">
      <dsp:nvSpPr>
        <dsp:cNvPr id="0" name=""/>
        <dsp:cNvSpPr/>
      </dsp:nvSpPr>
      <dsp:spPr>
        <a:xfrm>
          <a:off x="5517652" y="1857559"/>
          <a:ext cx="229255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Hulling</a:t>
          </a:r>
          <a:endParaRPr lang="en-US" sz="3200" kern="1200" dirty="0"/>
        </a:p>
      </dsp:txBody>
      <dsp:txXfrm>
        <a:off x="5517652" y="1857559"/>
        <a:ext cx="2292557" cy="855033"/>
      </dsp:txXfrm>
    </dsp:sp>
    <dsp:sp modelId="{F7CECDA7-71DE-4451-BCC7-0A240E29069B}">
      <dsp:nvSpPr>
        <dsp:cNvPr id="0" name=""/>
        <dsp:cNvSpPr/>
      </dsp:nvSpPr>
      <dsp:spPr>
        <a:xfrm>
          <a:off x="1564121" y="2360960"/>
          <a:ext cx="367464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Milling (white rice)</a:t>
          </a:r>
          <a:endParaRPr lang="en-US" sz="3200" kern="1200" dirty="0"/>
        </a:p>
      </dsp:txBody>
      <dsp:txXfrm>
        <a:off x="1564121" y="2360960"/>
        <a:ext cx="3674647" cy="855033"/>
      </dsp:txXfrm>
    </dsp:sp>
    <dsp:sp modelId="{E15E07E1-4F3D-4735-BBF1-0904FC3226A0}">
      <dsp:nvSpPr>
        <dsp:cNvPr id="0" name=""/>
        <dsp:cNvSpPr/>
      </dsp:nvSpPr>
      <dsp:spPr>
        <a:xfrm>
          <a:off x="5576970" y="324378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198CD1-7F1B-4304-906C-651D53A29A06}">
      <dsp:nvSpPr>
        <dsp:cNvPr id="0" name=""/>
        <dsp:cNvSpPr/>
      </dsp:nvSpPr>
      <dsp:spPr>
        <a:xfrm>
          <a:off x="6105487" y="2874515"/>
          <a:ext cx="1704722"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en-GB" sz="3600" kern="1200" dirty="0" smtClean="0"/>
            <a:t>Enriching</a:t>
          </a:r>
          <a:endParaRPr lang="en-US" sz="3600" kern="1200" dirty="0"/>
        </a:p>
      </dsp:txBody>
      <dsp:txXfrm>
        <a:off x="6105487" y="2874515"/>
        <a:ext cx="1704722" cy="855033"/>
      </dsp:txXfrm>
    </dsp:sp>
    <dsp:sp modelId="{66BB3692-2092-4424-B767-88E49CA8A516}">
      <dsp:nvSpPr>
        <dsp:cNvPr id="0" name=""/>
        <dsp:cNvSpPr/>
      </dsp:nvSpPr>
      <dsp:spPr>
        <a:xfrm>
          <a:off x="4871033" y="4488924"/>
          <a:ext cx="293917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1600200">
            <a:lnSpc>
              <a:spcPct val="90000"/>
            </a:lnSpc>
            <a:spcBef>
              <a:spcPct val="0"/>
            </a:spcBef>
            <a:spcAft>
              <a:spcPct val="35000"/>
            </a:spcAft>
          </a:pPr>
          <a:endParaRPr lang="en-US" sz="3600" kern="1200" dirty="0"/>
        </a:p>
      </dsp:txBody>
      <dsp:txXfrm>
        <a:off x="4871033" y="4488924"/>
        <a:ext cx="2939176" cy="85503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24</a:t>
            </a:fld>
            <a:endParaRPr lang="en-US"/>
          </a:p>
        </p:txBody>
      </p:sp>
    </p:spTree>
    <p:extLst>
      <p:ext uri="{BB962C8B-B14F-4D97-AF65-F5344CB8AC3E}">
        <p14:creationId xmlns:p14="http://schemas.microsoft.com/office/powerpoint/2010/main" val="932679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29</a:t>
            </a:fld>
            <a:endParaRPr lang="en-US"/>
          </a:p>
        </p:txBody>
      </p:sp>
    </p:spTree>
    <p:extLst>
      <p:ext uri="{BB962C8B-B14F-4D97-AF65-F5344CB8AC3E}">
        <p14:creationId xmlns:p14="http://schemas.microsoft.com/office/powerpoint/2010/main" val="549494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4/14/2015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4/14/2015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4/14/2015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4/14/2015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60860234"/>
              </p:ext>
            </p:extLst>
          </p:nvPr>
        </p:nvGraphicFramePr>
        <p:xfrm>
          <a:off x="865495" y="2084832"/>
          <a:ext cx="10515600" cy="338836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1995</a:t>
                      </a:r>
                      <a:endParaRPr lang="en-US" b="1" dirty="0"/>
                    </a:p>
                  </a:txBody>
                  <a:tcPr/>
                </a:tc>
                <a:tc>
                  <a:txBody>
                    <a:bodyPr/>
                    <a:lstStyle/>
                    <a:p>
                      <a:r>
                        <a:rPr lang="en-US" dirty="0" smtClean="0"/>
                        <a:t>Margaret Wittenberg, Vice President of Government and Public Affairs for Whole Foods Market, appointed as the sole retail representative on the 14-member National Organic Standards Board (NOSB).</a:t>
                      </a:r>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Labeling</a:t>
            </a:r>
          </a:p>
          <a:p>
            <a:pPr marL="128016" lvl="1" indent="0">
              <a:lnSpc>
                <a:spcPct val="150000"/>
              </a:lnSpc>
              <a:buNone/>
            </a:pPr>
            <a:r>
              <a:rPr lang="en-US" sz="2800" dirty="0" smtClean="0"/>
              <a:t>(3)   Certification </a:t>
            </a:r>
            <a:r>
              <a:rPr lang="en-US" sz="2800" dirty="0"/>
              <a:t>and Certification Agent</a:t>
            </a:r>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dirty="0" smtClean="0"/>
              <a:t>How to manage the soil fertility</a:t>
            </a:r>
            <a:endParaRPr lang="en-US" sz="2400" dirty="0"/>
          </a:p>
          <a:p>
            <a:pPr lvl="1">
              <a:lnSpc>
                <a:spcPct val="150000"/>
              </a:lnSpc>
              <a:buFont typeface="Wingdings" panose="05000000000000000000" pitchFamily="2" charset="2"/>
              <a:buChar char="v"/>
            </a:pPr>
            <a:r>
              <a:rPr lang="en-US" sz="2800" dirty="0" smtClean="0"/>
              <a:t>   Livestock </a:t>
            </a:r>
            <a:r>
              <a:rPr lang="en-US" sz="2800" dirty="0"/>
              <a:t>health care standard</a:t>
            </a:r>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Certification and accreditation of certifying agent</a:t>
            </a:r>
            <a:endParaRPr lang="en-US" dirty="0"/>
          </a:p>
        </p:txBody>
      </p:sp>
      <p:sp>
        <p:nvSpPr>
          <p:cNvPr id="3" name="Content Placeholder 2"/>
          <p:cNvSpPr>
            <a:spLocks noGrp="1"/>
          </p:cNvSpPr>
          <p:nvPr>
            <p:ph idx="1"/>
          </p:nvPr>
        </p:nvSpPr>
        <p:spPr/>
        <p:txBody>
          <a:bodyPr/>
          <a:lstStyle/>
          <a:p>
            <a:pPr lvl="1">
              <a:lnSpc>
                <a:spcPct val="150000"/>
              </a:lnSpc>
              <a:buFont typeface="Wingdings" panose="05000000000000000000" pitchFamily="2" charset="2"/>
              <a:buChar char="v"/>
            </a:pPr>
            <a:r>
              <a:rPr lang="en-US" sz="2800" dirty="0" smtClean="0"/>
              <a:t>   Application </a:t>
            </a:r>
            <a:r>
              <a:rPr lang="en-US" sz="2800" dirty="0"/>
              <a:t>for certification and mechanism of </a:t>
            </a:r>
            <a:r>
              <a:rPr lang="en-US" sz="2800" dirty="0" smtClean="0"/>
              <a:t>certification</a:t>
            </a:r>
          </a:p>
          <a:p>
            <a:pPr lvl="1">
              <a:lnSpc>
                <a:spcPct val="150000"/>
              </a:lnSpc>
              <a:buFont typeface="Wingdings" panose="05000000000000000000" pitchFamily="2" charset="2"/>
              <a:buChar char="v"/>
            </a:pPr>
            <a:r>
              <a:rPr lang="en-US" sz="2800" dirty="0" smtClean="0"/>
              <a:t>   Requirement </a:t>
            </a:r>
            <a:r>
              <a:rPr lang="en-US" sz="2800" dirty="0"/>
              <a:t>for accreditation and applying for accreditation</a:t>
            </a:r>
          </a:p>
          <a:p>
            <a:pPr>
              <a:buFont typeface="Wingdings" panose="05000000000000000000" pitchFamily="2" charset="2"/>
              <a:buChar char="v"/>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246111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a:t>
            </a:r>
            <a:r>
              <a:rPr lang="en-US" sz="2400" dirty="0" smtClean="0"/>
              <a:t>therefore transportation issue </a:t>
            </a:r>
            <a:r>
              <a:rPr lang="en-US" sz="2400" dirty="0" smtClean="0"/>
              <a:t>need to </a:t>
            </a:r>
            <a:r>
              <a:rPr lang="en-US" sz="2400" dirty="0" smtClean="0"/>
              <a:t>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471</TotalTime>
  <Words>2301</Words>
  <Application>Microsoft Office PowerPoint</Application>
  <PresentationFormat>Widescreen</PresentationFormat>
  <Paragraphs>296</Paragraphs>
  <Slides>39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华文仿宋</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Certification and accreditation of certifying agent</vt:lpstr>
      <vt:lpstr>Discussion</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30</cp:revision>
  <dcterms:created xsi:type="dcterms:W3CDTF">2015-03-18T03:03:41Z</dcterms:created>
  <dcterms:modified xsi:type="dcterms:W3CDTF">2015-04-14T00:36:20Z</dcterms:modified>
</cp:coreProperties>
</file>